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0" r:id="rId1"/>
  </p:sldMasterIdLst>
  <p:notesMasterIdLst>
    <p:notesMasterId r:id="rId16"/>
  </p:notesMasterIdLst>
  <p:sldIdLst>
    <p:sldId id="329" r:id="rId2"/>
    <p:sldId id="328" r:id="rId3"/>
    <p:sldId id="327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</p:sldIdLst>
  <p:sldSz cx="9144000" cy="5143500" type="screen16x9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E8E8"/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682" autoAdjust="0"/>
  </p:normalViewPr>
  <p:slideViewPr>
    <p:cSldViewPr snapToGrid="0">
      <p:cViewPr varScale="1">
        <p:scale>
          <a:sx n="93" d="100"/>
          <a:sy n="93" d="100"/>
        </p:scale>
        <p:origin x="118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各位老师，大家上午好，我是物联网专业学生刘冬冬，在李洪亮老师和刘秀龙老师的指导下，完成本系统设计与实现，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8740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786215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786738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201377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652522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6500812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接下来我将围绕着研究背景与内容，目标和挑战，架构功能设计，结果验证与总结展望五个方面进行展开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970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243563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59804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246233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10811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08498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3430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而其中最重要的是行为识别技术，包括可穿戴，计算机视觉，无线感知，以及多人技术融合方式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2021/1/12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15884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0" y="-1"/>
            <a:ext cx="9144000" cy="5143501"/>
            <a:chOff x="0" y="-1"/>
            <a:chExt cx="9144000" cy="6858001"/>
          </a:xfrm>
        </p:grpSpPr>
        <p:pic>
          <p:nvPicPr>
            <p:cNvPr id="2" name="图片 1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9" t="34117" r="2093" b="1027"/>
            <a:stretch/>
          </p:blipFill>
          <p:spPr>
            <a:xfrm>
              <a:off x="0" y="-1"/>
              <a:ext cx="9129486" cy="5849257"/>
            </a:xfrm>
            <a:prstGeom prst="rect">
              <a:avLst/>
            </a:prstGeom>
          </p:spPr>
        </p:pic>
        <p:sp>
          <p:nvSpPr>
            <p:cNvPr id="10" name="矩形 9"/>
            <p:cNvSpPr/>
            <p:nvPr userDrawn="1"/>
          </p:nvSpPr>
          <p:spPr>
            <a:xfrm>
              <a:off x="0" y="2824624"/>
              <a:ext cx="9144000" cy="4033376"/>
            </a:xfrm>
            <a:prstGeom prst="rect">
              <a:avLst/>
            </a:prstGeom>
            <a:gradFill flip="none" rotWithShape="1">
              <a:gsLst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KSO_CT2"/>
          <p:cNvSpPr>
            <a:spLocks noGrp="1"/>
          </p:cNvSpPr>
          <p:nvPr>
            <p:ph type="subTitle" idx="1" hasCustomPrompt="1"/>
          </p:nvPr>
        </p:nvSpPr>
        <p:spPr>
          <a:xfrm>
            <a:off x="981076" y="4220636"/>
            <a:ext cx="7038975" cy="348983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350">
                <a:solidFill>
                  <a:schemeClr val="bg1">
                    <a:lumMod val="50000"/>
                  </a:schemeClr>
                </a:solidFill>
                <a:effectLst/>
                <a:latin typeface="+mn-ea"/>
                <a:ea typeface="+mn-ea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 smtClean="0"/>
              <a:t>单击此处添加您的副标题</a:t>
            </a:r>
          </a:p>
        </p:txBody>
      </p:sp>
      <p:sp>
        <p:nvSpPr>
          <p:cNvPr id="7" name="KSO_CT1"/>
          <p:cNvSpPr>
            <a:spLocks noGrp="1"/>
          </p:cNvSpPr>
          <p:nvPr>
            <p:ph type="title" hasCustomPrompt="1"/>
          </p:nvPr>
        </p:nvSpPr>
        <p:spPr>
          <a:xfrm>
            <a:off x="981076" y="3086101"/>
            <a:ext cx="7038975" cy="1071467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2700" b="1" baseline="0">
                <a:solidFill>
                  <a:schemeClr val="accent1"/>
                </a:solidFill>
                <a:effectLst/>
                <a:latin typeface="+mj-ea"/>
                <a:ea typeface="+mj-ea"/>
              </a:defRPr>
            </a:lvl1pPr>
          </a:lstStyle>
          <a:p>
            <a:r>
              <a:rPr lang="zh-CN" altLang="en-US" dirty="0" smtClean="0"/>
              <a:t>单击此处添加您的标题文字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25918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4967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pos="66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9511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 orient="vert"/>
          </p:nvPr>
        </p:nvSpPr>
        <p:spPr>
          <a:xfrm>
            <a:off x="7628468" y="273844"/>
            <a:ext cx="886883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orient="vert" idx="1"/>
          </p:nvPr>
        </p:nvSpPr>
        <p:spPr>
          <a:xfrm>
            <a:off x="1585382" y="273844"/>
            <a:ext cx="5949952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013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0146615"/>
      </p:ext>
    </p:extLst>
  </p:cSld>
  <p:clrMapOvr>
    <a:masterClrMapping/>
  </p:clrMapOvr>
  <p:transition spd="slow">
    <p:cover dir="rd"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1319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ST1"/>
          <p:cNvSpPr>
            <a:spLocks noGrp="1"/>
          </p:cNvSpPr>
          <p:nvPr>
            <p:ph type="title" hasCustomPrompt="1"/>
          </p:nvPr>
        </p:nvSpPr>
        <p:spPr>
          <a:xfrm>
            <a:off x="1574007" y="1581151"/>
            <a:ext cx="5995988" cy="926306"/>
          </a:xfrm>
        </p:spPr>
        <p:txBody>
          <a:bodyPr anchor="b">
            <a:normAutofit/>
          </a:bodyPr>
          <a:lstStyle>
            <a:lvl1pPr algn="ctr">
              <a:defRPr sz="2700">
                <a:solidFill>
                  <a:schemeClr val="tx2"/>
                </a:solidFill>
                <a:effectLst/>
              </a:defRPr>
            </a:lvl1pPr>
          </a:lstStyle>
          <a:p>
            <a:r>
              <a:rPr lang="zh-CN" altLang="en-US" dirty="0" smtClean="0"/>
              <a:t>此处添加您的标题</a:t>
            </a:r>
            <a:endParaRPr lang="en-US" dirty="0"/>
          </a:p>
        </p:txBody>
      </p:sp>
      <p:sp>
        <p:nvSpPr>
          <p:cNvPr id="3" name="KSO_ST2"/>
          <p:cNvSpPr>
            <a:spLocks noGrp="1"/>
          </p:cNvSpPr>
          <p:nvPr>
            <p:ph type="body" idx="1" hasCustomPrompt="1"/>
          </p:nvPr>
        </p:nvSpPr>
        <p:spPr>
          <a:xfrm>
            <a:off x="3038170" y="2550318"/>
            <a:ext cx="3067663" cy="268109"/>
          </a:xfrm>
          <a:prstGeom prst="roundRect">
            <a:avLst>
              <a:gd name="adj" fmla="val 50000"/>
            </a:avLst>
          </a:prstGeom>
          <a:solidFill>
            <a:schemeClr val="tx2">
              <a:lumMod val="40000"/>
              <a:lumOff val="60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单击此处添加您的副标题</a:t>
            </a:r>
            <a:endParaRPr lang="en-US" altLang="zh-CN" dirty="0"/>
          </a:p>
        </p:txBody>
      </p:sp>
      <p:sp>
        <p:nvSpPr>
          <p:cNvPr id="4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9336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sz="half" idx="1"/>
          </p:nvPr>
        </p:nvSpPr>
        <p:spPr>
          <a:xfrm>
            <a:off x="1049867" y="933451"/>
            <a:ext cx="3810000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sz="half" idx="2"/>
          </p:nvPr>
        </p:nvSpPr>
        <p:spPr>
          <a:xfrm>
            <a:off x="4889500" y="933451"/>
            <a:ext cx="3820587" cy="36992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02241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1727199" y="88899"/>
            <a:ext cx="6984076" cy="5377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4577" y="1032272"/>
            <a:ext cx="3868340" cy="617934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KSO_BC1"/>
          <p:cNvSpPr>
            <a:spLocks noGrp="1"/>
          </p:cNvSpPr>
          <p:nvPr>
            <p:ph sz="half" idx="2"/>
          </p:nvPr>
        </p:nvSpPr>
        <p:spPr>
          <a:xfrm>
            <a:off x="824577" y="16502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3885" y="1032272"/>
            <a:ext cx="3887391" cy="617934"/>
          </a:xfrm>
        </p:spPr>
        <p:txBody>
          <a:bodyPr anchor="b">
            <a:normAutofit/>
          </a:bodyPr>
          <a:lstStyle>
            <a:lvl1pPr marL="0" indent="0">
              <a:buNone/>
              <a:defRPr sz="135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KSO_BC2"/>
          <p:cNvSpPr>
            <a:spLocks noGrp="1"/>
          </p:cNvSpPr>
          <p:nvPr>
            <p:ph sz="quarter" idx="4"/>
          </p:nvPr>
        </p:nvSpPr>
        <p:spPr>
          <a:xfrm>
            <a:off x="4823885" y="16502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7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8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3179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4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44573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3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894915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858443" y="400052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idx="1"/>
          </p:nvPr>
        </p:nvSpPr>
        <p:spPr>
          <a:xfrm>
            <a:off x="4115992" y="797722"/>
            <a:ext cx="4629150" cy="3655219"/>
          </a:xfrm>
        </p:spPr>
        <p:txBody>
          <a:bodyPr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858443" y="1600202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22812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934644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 noChangeAspect="1"/>
          </p:cNvSpPr>
          <p:nvPr>
            <p:ph type="pic" idx="1"/>
          </p:nvPr>
        </p:nvSpPr>
        <p:spPr>
          <a:xfrm>
            <a:off x="4082125" y="740571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KSO_BC2"/>
          <p:cNvSpPr>
            <a:spLocks noGrp="1"/>
          </p:cNvSpPr>
          <p:nvPr>
            <p:ph type="body" sz="half" idx="2"/>
          </p:nvPr>
        </p:nvSpPr>
        <p:spPr>
          <a:xfrm>
            <a:off x="934644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KSO_FD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6" name="KSO_FT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KSO_FN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67081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KSO_FD"/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2021/1/12</a:t>
            </a:fld>
            <a:endParaRPr lang="zh-CN" altLang="en-US"/>
          </a:p>
        </p:txBody>
      </p:sp>
      <p:sp>
        <p:nvSpPr>
          <p:cNvPr id="5" name="KSO_FT"/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KSO_FN"/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KSO_BT1"/>
          <p:cNvSpPr>
            <a:spLocks noGrp="1"/>
          </p:cNvSpPr>
          <p:nvPr>
            <p:ph type="title"/>
          </p:nvPr>
        </p:nvSpPr>
        <p:spPr>
          <a:xfrm>
            <a:off x="416000" y="190954"/>
            <a:ext cx="8292045" cy="5317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KSO_BC1"/>
          <p:cNvSpPr>
            <a:spLocks noGrp="1"/>
          </p:cNvSpPr>
          <p:nvPr>
            <p:ph type="body" idx="1"/>
          </p:nvPr>
        </p:nvSpPr>
        <p:spPr>
          <a:xfrm>
            <a:off x="419099" y="1050131"/>
            <a:ext cx="8292045" cy="37171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864432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60" r:id="rId12"/>
    <p:sldLayoutId id="2147483662" r:id="rId13"/>
    <p:sldLayoutId id="2147483684" r:id="rId14"/>
  </p:sldLayoutIdLst>
  <p:transition spd="slow">
    <p:pull/>
  </p:transition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i="0" kern="1200" baseline="0">
          <a:solidFill>
            <a:schemeClr val="accent1"/>
          </a:solidFill>
          <a:effectLst/>
          <a:latin typeface="+mj-ea"/>
          <a:ea typeface="+mj-ea"/>
          <a:cs typeface="+mj-cs"/>
        </a:defRPr>
      </a:lvl1pPr>
    </p:titleStyle>
    <p:bodyStyle>
      <a:lvl1pPr marL="267891" indent="-267891" algn="just" defTabSz="685800" rtl="0" eaLnBrk="1" latinLnBrk="0" hangingPunct="1">
        <a:lnSpc>
          <a:spcPct val="110000"/>
        </a:lnSpc>
        <a:spcBef>
          <a:spcPts val="450"/>
        </a:spcBef>
        <a:spcAft>
          <a:spcPts val="0"/>
        </a:spcAft>
        <a:buClr>
          <a:schemeClr val="accent1"/>
        </a:buClr>
        <a:buSzPct val="80000"/>
        <a:buFont typeface="Wingdings" panose="05000000000000000000" pitchFamily="2" charset="2"/>
        <a:buChar char=""/>
        <a:defRPr lang="zh-CN" altLang="en-US" sz="1800" kern="1200" baseline="0" dirty="0" smtClean="0">
          <a:solidFill>
            <a:schemeClr val="accent1"/>
          </a:solidFill>
          <a:latin typeface="+mn-ea"/>
          <a:ea typeface="+mn-ea"/>
          <a:cs typeface="+mn-cs"/>
        </a:defRPr>
      </a:lvl1pPr>
      <a:lvl2pPr marL="267891" indent="-267891" algn="just" defTabSz="685800" rtl="0" eaLnBrk="1" latinLnBrk="0" hangingPunct="1">
        <a:lnSpc>
          <a:spcPct val="120000"/>
        </a:lnSpc>
        <a:spcBef>
          <a:spcPts val="0"/>
        </a:spcBef>
        <a:spcAft>
          <a:spcPts val="45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350" kern="1200" baseline="0">
          <a:solidFill>
            <a:schemeClr val="tx1"/>
          </a:solidFill>
          <a:latin typeface="+mn-ea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75" y="285261"/>
            <a:ext cx="1454198" cy="145400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66" y="234343"/>
            <a:ext cx="1648823" cy="1648600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2349113" y="2809191"/>
            <a:ext cx="4391725" cy="4319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125234" y="2789035"/>
            <a:ext cx="2651632" cy="461637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   </a:t>
            </a:r>
            <a:r>
              <a:rPr lang="zh-CN" altLang="en-US" sz="2400" b="1" dirty="0" smtClean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智能与计算学部</a:t>
            </a:r>
            <a:endParaRPr lang="zh-CN" altLang="en-US" sz="2400" b="1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2359829" y="282471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1974684" y="471699"/>
            <a:ext cx="6946894" cy="1200300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Pair Wised Sequence Alignment using Suffix Tree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87"/>
          <p:cNvSpPr>
            <a:spLocks noChangeArrowheads="1"/>
          </p:cNvSpPr>
          <p:nvPr/>
        </p:nvSpPr>
        <p:spPr bwMode="auto">
          <a:xfrm>
            <a:off x="3001983" y="3384558"/>
            <a:ext cx="28599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b="1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rPr>
              <a:t>姓名： 刘     冬     冬</a:t>
            </a:r>
            <a:r>
              <a:rPr lang="zh-CN" altLang="en-US" b="1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rPr>
              <a:t>学号：  </a:t>
            </a:r>
            <a:r>
              <a:rPr lang="en-US" altLang="zh-CN" b="1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rPr>
              <a:t>2020244002</a:t>
            </a:r>
          </a:p>
          <a:p>
            <a:pPr algn="ctr"/>
            <a:r>
              <a:rPr lang="zh-CN" altLang="en-US" b="1" spc="300" dirty="0" smtClean="0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  <a:sym typeface="微软雅黑" pitchFamily="34" charset="-122"/>
              </a:rPr>
              <a:t>教师： 宫     秀     军</a:t>
            </a:r>
            <a:endParaRPr lang="en-US" altLang="zh-CN" b="1" spc="300" dirty="0">
              <a:solidFill>
                <a:schemeClr val="bg1">
                  <a:lumMod val="9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32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6.17284E-7 L 0.42032 0.00093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900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2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40878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Evaluation--</a:t>
            </a:r>
            <a:r>
              <a:rPr lang="en-US" altLang="zh-CN" sz="2000" b="1" spc="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TimeMatrix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098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08" y="647359"/>
            <a:ext cx="8430784" cy="452085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201476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46294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Evaluation--</a:t>
            </a:r>
            <a:r>
              <a:rPr lang="en-US" altLang="zh-CN" sz="2000" b="1" spc="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MemoryMatrix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122" name="图片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609" y="630838"/>
            <a:ext cx="8478782" cy="44549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629926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4630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Evaluation--</a:t>
            </a:r>
            <a:r>
              <a:rPr lang="en-US" altLang="zh-CN" sz="2000" b="1" spc="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AlignSequence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146" name="图片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467" y="672498"/>
            <a:ext cx="7055065" cy="441333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359237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5215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Comparison</a:t>
            </a:r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—FASTA Algorithm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5056" y="701225"/>
            <a:ext cx="8353888" cy="42280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70270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5237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Comparison</a:t>
            </a:r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—BLAST Algorithm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170" name="图片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8675" y="693726"/>
            <a:ext cx="6890307" cy="4449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229059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14883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1741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80871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510581" y="1876728"/>
              <a:ext cx="4796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1A3F6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b="1" dirty="0">
                <a:solidFill>
                  <a:srgbClr val="1A3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002481" y="1661152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332191" y="1876728"/>
              <a:ext cx="4796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 smtClean="0">
                  <a:solidFill>
                    <a:srgbClr val="1A3F6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b="1" dirty="0">
                <a:solidFill>
                  <a:srgbClr val="1A3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824091" y="1661152"/>
            <a:ext cx="1139038" cy="1139038"/>
            <a:chOff x="6824091" y="1661152"/>
            <a:chExt cx="1139038" cy="1139038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7" name="同心圆 1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153801" y="1876728"/>
              <a:ext cx="47961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4000" b="1" dirty="0">
                  <a:solidFill>
                    <a:srgbClr val="1A3F6C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000" b="1" dirty="0">
                <a:solidFill>
                  <a:srgbClr val="1A3F6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769630" y="1058245"/>
            <a:ext cx="20330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Introduce</a:t>
            </a:r>
            <a:endParaRPr lang="zh-CN" alt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310231" y="1058245"/>
            <a:ext cx="1835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</a:t>
            </a:r>
            <a:endParaRPr lang="zh-CN" alt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6501826" y="1058245"/>
            <a:ext cx="2184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Evaluation</a:t>
            </a:r>
            <a:endParaRPr lang="zh-CN" altLang="en-US" sz="24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54037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2" presetClass="entr" presetSubtype="4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144" grpId="0"/>
      <p:bldP spid="146" grpId="0"/>
      <p:bldP spid="1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17847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Introduce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1679" y="2006832"/>
            <a:ext cx="7883805" cy="3136668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104899" y="675503"/>
            <a:ext cx="6934202" cy="1301577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Sequence alignment </a:t>
            </a:r>
          </a:p>
          <a:p>
            <a:pPr algn="ctr"/>
            <a:r>
              <a:rPr lang="en-US" altLang="zh-CN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way of arranging the sequences of DNA, RNA, or protein to identify regions of similarity that may be a 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consequence of functional, structural, or evolutionary relationships</a:t>
            </a:r>
            <a:r>
              <a:rPr lang="en-US" altLang="zh-CN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sequences;</a:t>
            </a:r>
          </a:p>
        </p:txBody>
      </p:sp>
    </p:spTree>
    <p:extLst>
      <p:ext uri="{BB962C8B-B14F-4D97-AF65-F5344CB8AC3E}">
        <p14:creationId xmlns:p14="http://schemas.microsoft.com/office/powerpoint/2010/main" val="39400779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24307" y="0"/>
            <a:ext cx="2806655" cy="5143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7933" y="1219822"/>
            <a:ext cx="3604467" cy="207285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5043" y="3162305"/>
            <a:ext cx="3362028" cy="198119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947351" y="807310"/>
            <a:ext cx="2816312" cy="428367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Suffix-Tree Construction</a:t>
            </a:r>
            <a:endParaRPr lang="en-US" altLang="zh-CN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777306" y="2129483"/>
            <a:ext cx="1742045" cy="572528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Pair wise align workflow</a:t>
            </a:r>
            <a:endParaRPr lang="en-US" altLang="zh-CN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左弧形箭头 7"/>
          <p:cNvSpPr/>
          <p:nvPr/>
        </p:nvSpPr>
        <p:spPr>
          <a:xfrm>
            <a:off x="5585255" y="1334530"/>
            <a:ext cx="757880" cy="2248930"/>
          </a:xfrm>
          <a:prstGeom prst="curvedRightArrow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48772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873211" y="832023"/>
            <a:ext cx="2816312" cy="428367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Code</a:t>
            </a:r>
            <a:endParaRPr lang="en-US" altLang="zh-CN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296930" y="803192"/>
            <a:ext cx="3064476" cy="457198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Common-string pickup</a:t>
            </a:r>
            <a:endParaRPr lang="en-US" altLang="zh-CN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73146" y="1425146"/>
            <a:ext cx="4670854" cy="32751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110" y="1441621"/>
            <a:ext cx="4502890" cy="3201393"/>
          </a:xfrm>
          <a:prstGeom prst="rect">
            <a:avLst/>
          </a:prstGeom>
        </p:spPr>
      </p:pic>
      <p:sp>
        <p:nvSpPr>
          <p:cNvPr id="14" name="左弧形箭头 13"/>
          <p:cNvSpPr/>
          <p:nvPr/>
        </p:nvSpPr>
        <p:spPr>
          <a:xfrm rot="5400000">
            <a:off x="4164228" y="-420130"/>
            <a:ext cx="523102" cy="1923534"/>
          </a:xfrm>
          <a:prstGeom prst="curvedRightArrow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826475" y="148285"/>
            <a:ext cx="1313935" cy="457198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Expensive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84318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24929" y="815547"/>
            <a:ext cx="3278659" cy="428367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Needleman-</a:t>
            </a:r>
            <a:r>
              <a:rPr lang="en-US" altLang="zh-CN" b="1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Wunsch</a:t>
            </a:r>
            <a:r>
              <a:rPr lang="en-US" altLang="zh-CN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en-US" altLang="zh-CN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107459" y="733168"/>
            <a:ext cx="3731742" cy="527222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Item: </a:t>
            </a:r>
            <a:r>
              <a:rPr lang="en-US" altLang="zh-CN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partial pair, offer Needle-man-</a:t>
            </a:r>
            <a:r>
              <a:rPr lang="en-US" altLang="zh-CN" dirty="0" err="1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Wunsch</a:t>
            </a:r>
            <a:r>
              <a:rPr lang="en-US" altLang="zh-CN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endParaRPr lang="en-US" altLang="zh-CN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572000" y="1363001"/>
            <a:ext cx="4553509" cy="378049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30" y="1378069"/>
            <a:ext cx="4048722" cy="366505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962995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1603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Methods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700216" y="840261"/>
            <a:ext cx="1869990" cy="428367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Binary Tree</a:t>
            </a:r>
            <a:endParaRPr lang="en-US" altLang="zh-CN" dirty="0" smtClean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371069" y="683740"/>
            <a:ext cx="2907957" cy="436605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24216" y="576649"/>
            <a:ext cx="1573427" cy="158342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3713" y="1191987"/>
            <a:ext cx="5254383" cy="38773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0" y="2307330"/>
            <a:ext cx="2965622" cy="2836170"/>
          </a:xfrm>
          <a:prstGeom prst="rect">
            <a:avLst/>
          </a:prstGeom>
        </p:spPr>
      </p:pic>
      <p:sp>
        <p:nvSpPr>
          <p:cNvPr id="14" name="圆角矩形 13"/>
          <p:cNvSpPr/>
          <p:nvPr/>
        </p:nvSpPr>
        <p:spPr>
          <a:xfrm>
            <a:off x="201827" y="1816445"/>
            <a:ext cx="1869990" cy="428367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 Traverse</a:t>
            </a:r>
          </a:p>
        </p:txBody>
      </p:sp>
    </p:spTree>
    <p:extLst>
      <p:ext uri="{BB962C8B-B14F-4D97-AF65-F5344CB8AC3E}">
        <p14:creationId xmlns:p14="http://schemas.microsoft.com/office/powerpoint/2010/main" val="6957554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42876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Evaluation--Environment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2650652" y="718673"/>
            <a:ext cx="6196786" cy="1207804"/>
            <a:chOff x="120996" y="3869266"/>
            <a:chExt cx="6533804" cy="1685182"/>
          </a:xfrm>
        </p:grpSpPr>
        <p:grpSp>
          <p:nvGrpSpPr>
            <p:cNvPr id="16" name="组合 15"/>
            <p:cNvGrpSpPr/>
            <p:nvPr/>
          </p:nvGrpSpPr>
          <p:grpSpPr>
            <a:xfrm>
              <a:off x="120996" y="3869266"/>
              <a:ext cx="6533804" cy="1181100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8" name="圆角矩形 17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" name="TextBox 22"/>
            <p:cNvSpPr txBox="1"/>
            <p:nvPr/>
          </p:nvSpPr>
          <p:spPr>
            <a:xfrm>
              <a:off x="372535" y="3939724"/>
              <a:ext cx="6070599" cy="16147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电脑</a:t>
              </a:r>
              <a:r>
                <a:rPr lang="zh-CN" alt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配置</a:t>
              </a:r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zh-CN" alt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处理器</a:t>
              </a:r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Inter</a:t>
              </a:r>
              <a:r>
                <a:rPr lang="zh-CN" alt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</a:t>
              </a:r>
              <a:r>
                <a:rPr lang="zh-CN" alt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</a:t>
              </a:r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Core</a:t>
              </a:r>
              <a:r>
                <a:rPr lang="zh-CN" alt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（</a:t>
              </a:r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TM</a:t>
              </a:r>
              <a:r>
                <a:rPr lang="zh-CN" alt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） </a:t>
              </a:r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i7-9750H </a:t>
              </a:r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CPU; </a:t>
              </a:r>
              <a:r>
                <a:rPr lang="zh-CN" alt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内存</a:t>
              </a:r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16.0GB; </a:t>
              </a:r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GPU:GTX </a:t>
              </a:r>
              <a:r>
                <a:rPr lang="en-US" altLang="zh-CN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1650</a:t>
              </a:r>
              <a:r>
                <a:rPr lang="zh-CN" altLang="en-US" b="1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。</a:t>
              </a:r>
            </a:p>
            <a:p>
              <a:pPr>
                <a:lnSpc>
                  <a:spcPct val="150000"/>
                </a:lnSpc>
              </a:pPr>
              <a:endParaRPr lang="zh-CN" altLang="zh-CN" sz="1600" b="1" spc="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732" y="1087011"/>
            <a:ext cx="1193496" cy="14039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050" name="图片 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784" y="1645079"/>
            <a:ext cx="6893216" cy="3498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圆角矩形 20"/>
          <p:cNvSpPr/>
          <p:nvPr/>
        </p:nvSpPr>
        <p:spPr>
          <a:xfrm>
            <a:off x="411890" y="3262185"/>
            <a:ext cx="1771137" cy="691978"/>
          </a:xfrm>
          <a:prstGeom prst="roundRect">
            <a:avLst/>
          </a:prstGeom>
          <a:gradFill>
            <a:gsLst>
              <a:gs pos="42000">
                <a:srgbClr val="F0F0F0"/>
              </a:gs>
              <a:gs pos="0">
                <a:schemeClr val="bg1"/>
              </a:gs>
              <a:gs pos="100000">
                <a:schemeClr val="bg1">
                  <a:lumMod val="85000"/>
                </a:schemeClr>
              </a:gs>
              <a:gs pos="0">
                <a:schemeClr val="bg1"/>
              </a:gs>
            </a:gsLst>
            <a:lin ang="18900000" scaled="0"/>
          </a:gradFill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ysClr val="windowText" lastClr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Number Distribution</a:t>
            </a:r>
            <a:endParaRPr lang="en-US" altLang="zh-CN" b="1" dirty="0">
              <a:solidFill>
                <a:sysClr val="windowText" lastClr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6515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42019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spc="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Evaluation--</a:t>
            </a:r>
            <a:r>
              <a:rPr lang="en-US" altLang="zh-CN" sz="2000" b="1" spc="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ScoreMatrix</a:t>
            </a:r>
            <a:endParaRPr lang="zh-CN" altLang="en-US" sz="2000" b="1" spc="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074" name="图片 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0F0F0"/>
              </a:clrFrom>
              <a:clrTo>
                <a:srgbClr val="F0F0F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114" y="649364"/>
            <a:ext cx="8580653" cy="44941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5115928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  <p:tag name="RESOURCELIBID_PRE" val="129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A000120140530A99PPBG">
  <a:themeElements>
    <a:clrScheme name="自定义 415">
      <a:dk1>
        <a:srgbClr val="47494B"/>
      </a:dk1>
      <a:lt1>
        <a:srgbClr val="FFFFFF"/>
      </a:lt1>
      <a:dk2>
        <a:srgbClr val="454749"/>
      </a:dk2>
      <a:lt2>
        <a:srgbClr val="EAF5FC"/>
      </a:lt2>
      <a:accent1>
        <a:srgbClr val="2D9C9F"/>
      </a:accent1>
      <a:accent2>
        <a:srgbClr val="358CC1"/>
      </a:accent2>
      <a:accent3>
        <a:srgbClr val="76C8A3"/>
      </a:accent3>
      <a:accent4>
        <a:srgbClr val="9D9394"/>
      </a:accent4>
      <a:accent5>
        <a:srgbClr val="84ADE4"/>
      </a:accent5>
      <a:accent6>
        <a:srgbClr val="FFC000"/>
      </a:accent6>
      <a:hlink>
        <a:srgbClr val="00B0F0"/>
      </a:hlink>
      <a:folHlink>
        <a:srgbClr val="AFB2B4"/>
      </a:folHlink>
    </a:clrScheme>
    <a:fontScheme name="自定义 7">
      <a:majorFont>
        <a:latin typeface="Arial"/>
        <a:ea typeface="微软雅黑"/>
        <a:cs typeface=""/>
      </a:majorFont>
      <a:minorFont>
        <a:latin typeface="Arial"/>
        <a:ea typeface="幼圆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42000">
              <a:srgbClr val="F0F0F0"/>
            </a:gs>
            <a:gs pos="0">
              <a:schemeClr val="bg1"/>
            </a:gs>
            <a:gs pos="100000">
              <a:schemeClr val="bg1">
                <a:lumMod val="85000"/>
              </a:schemeClr>
            </a:gs>
            <a:gs pos="0">
              <a:schemeClr val="bg1"/>
            </a:gs>
          </a:gsLst>
          <a:lin ang="189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637259426341308802</Template>
  <TotalTime>3110</TotalTime>
  <Words>529</Words>
  <Application>Microsoft Office PowerPoint</Application>
  <PresentationFormat>全屏显示(16:9)</PresentationFormat>
  <Paragraphs>77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Microsoft YaHei UI</vt:lpstr>
      <vt:lpstr>Watford DB</vt:lpstr>
      <vt:lpstr>方正超粗黑简体</vt:lpstr>
      <vt:lpstr>方正兰亭粗黑_GBK</vt:lpstr>
      <vt:lpstr>宋体</vt:lpstr>
      <vt:lpstr>微软雅黑</vt:lpstr>
      <vt:lpstr>幼圆</vt:lpstr>
      <vt:lpstr>造字工房劲黑（非商用）常规体</vt:lpstr>
      <vt:lpstr>Arial</vt:lpstr>
      <vt:lpstr>Calibri</vt:lpstr>
      <vt:lpstr>Times New Roman</vt:lpstr>
      <vt:lpstr>Wingdings</vt:lpstr>
      <vt:lpstr>A000120140530A99PPBG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优品PPT</dc:creator>
  <cp:keywords>http:/www.ypppt.com</cp:keywords>
  <dc:description/>
  <cp:lastModifiedBy>Microsoft 帐户</cp:lastModifiedBy>
  <cp:revision>208</cp:revision>
  <dcterms:created xsi:type="dcterms:W3CDTF">2015-01-23T04:02:45Z</dcterms:created>
  <dcterms:modified xsi:type="dcterms:W3CDTF">2021-01-12T09:43:47Z</dcterms:modified>
  <cp:category/>
  <cp:contentStatus>12sc.taobao.com</cp:contentStatus>
</cp:coreProperties>
</file>